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63" r:id="rId4"/>
    <p:sldId id="26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g"/><Relationship Id="rId4" Type="http://schemas.openxmlformats.org/officeDocument/2006/relationships/image" Target="../media/image7.jp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8F3773-6FB8-4D1C-A5BF-9332514F5D7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334CB2-DBCF-4E0E-B8E1-FDDFB6C302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06119">
            <a:off x="1503237" y="626027"/>
            <a:ext cx="5031179" cy="50311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141A46-F004-4D69-8E88-A38D4E460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0909" y="1910816"/>
            <a:ext cx="5716545" cy="1754048"/>
          </a:xfrm>
        </p:spPr>
        <p:txBody>
          <a:bodyPr anchor="b">
            <a:normAutofit/>
          </a:bodyPr>
          <a:lstStyle>
            <a:lvl1pPr algn="ctr">
              <a:defRPr lang="en-CA" sz="40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B1F8C-1E02-4136-A929-2159FA6BB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6452" y="3914338"/>
            <a:ext cx="3487890" cy="659970"/>
          </a:xfrm>
        </p:spPr>
        <p:txBody>
          <a:bodyPr>
            <a:normAutofit/>
          </a:bodyPr>
          <a:lstStyle>
            <a:lvl1pPr marL="0" indent="0" algn="ctr">
              <a:buNone/>
              <a:defRPr lang="en-CA" sz="18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31AD2-6270-4A8E-AD52-62685906F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1D36BD31-340A-43FA-B77B-2EB74193D072}" type="datetimeFigureOut">
              <a:rPr lang="en-CA" smtClean="0"/>
              <a:pPr/>
              <a:t>2023-04-23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80FB3-D665-4CA8-A97C-289EC48C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FBE40-BCA4-4430-A3FC-88E70D787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31479FA-A726-42F7-9EF8-5BCF76536E93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D0DAC9-7916-4D3B-AA2F-146A5CCC7DD2}"/>
              </a:ext>
            </a:extLst>
          </p:cNvPr>
          <p:cNvSpPr txBox="1"/>
          <p:nvPr userDrawn="1"/>
        </p:nvSpPr>
        <p:spPr>
          <a:xfrm>
            <a:off x="8204137" y="372682"/>
            <a:ext cx="284331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95D913-8E03-4CBD-BF57-314885C4E728}"/>
              </a:ext>
            </a:extLst>
          </p:cNvPr>
          <p:cNvSpPr txBox="1"/>
          <p:nvPr userDrawn="1"/>
        </p:nvSpPr>
        <p:spPr>
          <a:xfrm>
            <a:off x="738083" y="372682"/>
            <a:ext cx="284331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16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  <a:p>
            <a:endParaRPr lang="en-CA" dirty="0">
              <a:solidFill>
                <a:schemeClr val="bg1"/>
              </a:solidFill>
              <a:effectLst>
                <a:glow rad="38100">
                  <a:schemeClr val="bg1">
                    <a:alpha val="40000"/>
                  </a:schemeClr>
                </a:glow>
                <a:outerShdw blurRad="76200" dist="38100" dir="10800000" sx="108000" sy="108000" algn="ctr" rotWithShape="0">
                  <a:schemeClr val="tx2">
                    <a:lumMod val="60000"/>
                    <a:lumOff val="40000"/>
                    <a:alpha val="89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A119D3-01BD-4958-B9FA-DB89ED81A8AA}"/>
              </a:ext>
            </a:extLst>
          </p:cNvPr>
          <p:cNvSpPr txBox="1"/>
          <p:nvPr userDrawn="1"/>
        </p:nvSpPr>
        <p:spPr>
          <a:xfrm>
            <a:off x="738083" y="5249358"/>
            <a:ext cx="38472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  <a:p>
            <a:endParaRPr lang="en-CA" dirty="0">
              <a:solidFill>
                <a:schemeClr val="bg1"/>
              </a:solidFill>
              <a:effectLst>
                <a:glow rad="38100">
                  <a:schemeClr val="bg1">
                    <a:alpha val="40000"/>
                  </a:schemeClr>
                </a:glow>
                <a:outerShdw blurRad="76200" dist="38100" dir="10800000" sx="108000" sy="108000" algn="ctr" rotWithShape="0">
                  <a:schemeClr val="tx2">
                    <a:lumMod val="60000"/>
                    <a:lumOff val="40000"/>
                    <a:alpha val="89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6F3CAF-71EF-4262-A670-28171AE4AE87}"/>
              </a:ext>
            </a:extLst>
          </p:cNvPr>
          <p:cNvSpPr txBox="1"/>
          <p:nvPr userDrawn="1"/>
        </p:nvSpPr>
        <p:spPr>
          <a:xfrm>
            <a:off x="8204137" y="5277543"/>
            <a:ext cx="284331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  <a:p>
            <a:endParaRPr lang="en-CA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165B9A1-1029-4210-9245-B7E1B20F15CD}"/>
              </a:ext>
            </a:extLst>
          </p:cNvPr>
          <p:cNvSpPr txBox="1"/>
          <p:nvPr userDrawn="1"/>
        </p:nvSpPr>
        <p:spPr>
          <a:xfrm>
            <a:off x="762929" y="2055239"/>
            <a:ext cx="5088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mm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BF1F173-7D64-4E60-8310-538E758EE342}"/>
              </a:ext>
            </a:extLst>
          </p:cNvPr>
          <p:cNvGrpSpPr/>
          <p:nvPr userDrawn="1"/>
        </p:nvGrpSpPr>
        <p:grpSpPr>
          <a:xfrm>
            <a:off x="876807" y="2205184"/>
            <a:ext cx="681695" cy="2052881"/>
            <a:chOff x="971691" y="2209127"/>
            <a:chExt cx="681695" cy="2052881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EAABC8-F132-49C6-9210-6D5392FC94B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85037" y="2364090"/>
              <a:ext cx="0" cy="1754047"/>
            </a:xfrm>
            <a:prstGeom prst="line">
              <a:avLst/>
            </a:prstGeom>
            <a:ln w="38100">
              <a:solidFill>
                <a:schemeClr val="bg1"/>
              </a:solidFill>
            </a:ln>
            <a:effectLst>
              <a:glow rad="38100">
                <a:schemeClr val="bg1">
                  <a:alpha val="31000"/>
                </a:schemeClr>
              </a:glow>
              <a:outerShdw blurRad="190500" dist="12700" algn="ctr" rotWithShape="0">
                <a:schemeClr val="bg1">
                  <a:alpha val="51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719408D3-D11D-4D8F-83F1-5C7EEC8DA7DB}"/>
                </a:ext>
              </a:extLst>
            </p:cNvPr>
            <p:cNvGrpSpPr/>
            <p:nvPr userDrawn="1"/>
          </p:nvGrpSpPr>
          <p:grpSpPr>
            <a:xfrm>
              <a:off x="971691" y="2364090"/>
              <a:ext cx="142734" cy="1744030"/>
              <a:chOff x="971690" y="2364090"/>
              <a:chExt cx="180209" cy="1744030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B5514967-06C3-482C-887B-7C4143A7785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364090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448728C9-36D1-47D0-AF4F-A87D284174D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557871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9145FDF-6525-4157-9456-68EBEA6D6FC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751652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A645D9C1-3254-4E71-8187-3DB5F211AC0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945433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8E28FE78-1756-4A7B-9B50-B94A65F4F1D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139214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DFA84D50-3EE6-44C2-8C26-4D30AE4F024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332995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2B9EA2A-0B47-4EA2-9BE4-3DA70AF3AA4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526776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71E7BB25-47D7-43E2-B940-336DB1243B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720557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43731619-9FD4-4E94-A137-0655A4D8791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914338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847E7561-31C8-4557-9410-F64D4BB1EEC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4108120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C231D11-A0F0-4C1C-8718-4531311BC00F}"/>
                </a:ext>
              </a:extLst>
            </p:cNvPr>
            <p:cNvSpPr txBox="1"/>
            <p:nvPr userDrawn="1"/>
          </p:nvSpPr>
          <p:spPr>
            <a:xfrm>
              <a:off x="1144546" y="2209127"/>
              <a:ext cx="2500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CA" sz="1400" kern="1200" dirty="0">
                  <a:solidFill>
                    <a:schemeClr val="bg1"/>
                  </a:solidFill>
                  <a:effectLst>
                    <a:glow rad="38100">
                      <a:schemeClr val="bg1">
                        <a:alpha val="40000"/>
                      </a:schemeClr>
                    </a:glow>
                    <a:outerShdw blurRad="76200" dist="38100" algn="ctr" rotWithShape="0">
                      <a:schemeClr val="tx2">
                        <a:lumMod val="60000"/>
                        <a:lumOff val="40000"/>
                        <a:alpha val="89000"/>
                      </a:schemeClr>
                    </a:outerShdw>
                  </a:effectLst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543CDAE-0B61-4129-8C8D-241006D6BBFC}"/>
                </a:ext>
              </a:extLst>
            </p:cNvPr>
            <p:cNvSpPr txBox="1"/>
            <p:nvPr userDrawn="1"/>
          </p:nvSpPr>
          <p:spPr>
            <a:xfrm>
              <a:off x="1144545" y="3954231"/>
              <a:ext cx="50884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CA" sz="1400" kern="1200" dirty="0">
                  <a:solidFill>
                    <a:schemeClr val="bg1"/>
                  </a:solidFill>
                  <a:effectLst>
                    <a:glow rad="38100">
                      <a:schemeClr val="bg1">
                        <a:alpha val="40000"/>
                      </a:schemeClr>
                    </a:glow>
                    <a:outerShdw blurRad="76200" dist="38100" algn="ctr" rotWithShape="0">
                      <a:schemeClr val="tx2">
                        <a:lumMod val="60000"/>
                        <a:lumOff val="40000"/>
                        <a:alpha val="89000"/>
                      </a:schemeClr>
                    </a:outerShdw>
                  </a:effectLst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90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732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8F3773-6FB8-4D1C-A5BF-9332514F5D76}"/>
              </a:ext>
            </a:extLst>
          </p:cNvPr>
          <p:cNvSpPr/>
          <p:nvPr userDrawn="1"/>
        </p:nvSpPr>
        <p:spPr>
          <a:xfrm>
            <a:off x="0" y="0"/>
            <a:ext cx="572262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B1F8C-1E02-4136-A929-2159FA6BB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9320" y="3914338"/>
            <a:ext cx="3015021" cy="659970"/>
          </a:xfrm>
        </p:spPr>
        <p:txBody>
          <a:bodyPr>
            <a:normAutofit/>
          </a:bodyPr>
          <a:lstStyle>
            <a:lvl1pPr marL="0" indent="0" algn="ctr">
              <a:buNone/>
              <a:defRPr lang="en-CA" sz="18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31AD2-6270-4A8E-AD52-62685906F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1D36BD31-340A-43FA-B77B-2EB74193D072}" type="datetimeFigureOut">
              <a:rPr lang="en-CA" smtClean="0"/>
              <a:pPr/>
              <a:t>2023-04-23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80FB3-D665-4CA8-A97C-289EC48C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FBE40-BCA4-4430-A3FC-88E70D787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31479FA-A726-42F7-9EF8-5BCF76536E93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D0DAC9-7916-4D3B-AA2F-146A5CCC7DD2}"/>
              </a:ext>
            </a:extLst>
          </p:cNvPr>
          <p:cNvSpPr txBox="1"/>
          <p:nvPr userDrawn="1"/>
        </p:nvSpPr>
        <p:spPr>
          <a:xfrm>
            <a:off x="8204137" y="372682"/>
            <a:ext cx="284331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95D913-8E03-4CBD-BF57-314885C4E728}"/>
              </a:ext>
            </a:extLst>
          </p:cNvPr>
          <p:cNvSpPr txBox="1"/>
          <p:nvPr userDrawn="1"/>
        </p:nvSpPr>
        <p:spPr>
          <a:xfrm>
            <a:off x="738083" y="372682"/>
            <a:ext cx="284331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16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  <a:p>
            <a:endParaRPr lang="en-CA" dirty="0">
              <a:solidFill>
                <a:schemeClr val="bg1"/>
              </a:solidFill>
              <a:effectLst>
                <a:glow rad="38100">
                  <a:schemeClr val="bg1">
                    <a:alpha val="40000"/>
                  </a:schemeClr>
                </a:glow>
                <a:outerShdw blurRad="76200" dist="38100" dir="10800000" sx="108000" sy="108000" algn="ctr" rotWithShape="0">
                  <a:schemeClr val="tx2">
                    <a:lumMod val="60000"/>
                    <a:lumOff val="40000"/>
                    <a:alpha val="89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A119D3-01BD-4958-B9FA-DB89ED81A8AA}"/>
              </a:ext>
            </a:extLst>
          </p:cNvPr>
          <p:cNvSpPr txBox="1"/>
          <p:nvPr userDrawn="1"/>
        </p:nvSpPr>
        <p:spPr>
          <a:xfrm>
            <a:off x="738083" y="5249358"/>
            <a:ext cx="38472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  <a:p>
            <a:endParaRPr lang="en-CA" dirty="0">
              <a:solidFill>
                <a:schemeClr val="bg1"/>
              </a:solidFill>
              <a:effectLst>
                <a:glow rad="38100">
                  <a:schemeClr val="bg1">
                    <a:alpha val="40000"/>
                  </a:schemeClr>
                </a:glow>
                <a:outerShdw blurRad="76200" dist="38100" dir="10800000" sx="108000" sy="108000" algn="ctr" rotWithShape="0">
                  <a:schemeClr val="tx2">
                    <a:lumMod val="60000"/>
                    <a:lumOff val="40000"/>
                    <a:alpha val="89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6F3CAF-71EF-4262-A670-28171AE4AE87}"/>
              </a:ext>
            </a:extLst>
          </p:cNvPr>
          <p:cNvSpPr txBox="1"/>
          <p:nvPr userDrawn="1"/>
        </p:nvSpPr>
        <p:spPr>
          <a:xfrm>
            <a:off x="8204137" y="5277543"/>
            <a:ext cx="284331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 err="1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  <a:p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165B9A1-1029-4210-9245-B7E1B20F15CD}"/>
              </a:ext>
            </a:extLst>
          </p:cNvPr>
          <p:cNvSpPr txBox="1"/>
          <p:nvPr userDrawn="1"/>
        </p:nvSpPr>
        <p:spPr>
          <a:xfrm>
            <a:off x="762929" y="2055239"/>
            <a:ext cx="5088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mm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BF1F173-7D64-4E60-8310-538E758EE342}"/>
              </a:ext>
            </a:extLst>
          </p:cNvPr>
          <p:cNvGrpSpPr/>
          <p:nvPr userDrawn="1"/>
        </p:nvGrpSpPr>
        <p:grpSpPr>
          <a:xfrm>
            <a:off x="876807" y="2205184"/>
            <a:ext cx="681695" cy="2052881"/>
            <a:chOff x="971691" y="2209127"/>
            <a:chExt cx="681695" cy="2052881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EAABC8-F132-49C6-9210-6D5392FC94B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85037" y="2364090"/>
              <a:ext cx="0" cy="1754047"/>
            </a:xfrm>
            <a:prstGeom prst="line">
              <a:avLst/>
            </a:prstGeom>
            <a:ln w="38100">
              <a:solidFill>
                <a:schemeClr val="bg1"/>
              </a:solidFill>
            </a:ln>
            <a:effectLst>
              <a:glow rad="38100">
                <a:schemeClr val="bg1">
                  <a:alpha val="31000"/>
                </a:schemeClr>
              </a:glow>
              <a:outerShdw blurRad="190500" dist="12700" algn="ctr" rotWithShape="0">
                <a:schemeClr val="bg1">
                  <a:alpha val="51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719408D3-D11D-4D8F-83F1-5C7EEC8DA7DB}"/>
                </a:ext>
              </a:extLst>
            </p:cNvPr>
            <p:cNvGrpSpPr/>
            <p:nvPr userDrawn="1"/>
          </p:nvGrpSpPr>
          <p:grpSpPr>
            <a:xfrm>
              <a:off x="971691" y="2364090"/>
              <a:ext cx="142734" cy="1744030"/>
              <a:chOff x="971690" y="2364090"/>
              <a:chExt cx="180209" cy="1744030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B5514967-06C3-482C-887B-7C4143A7785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364090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448728C9-36D1-47D0-AF4F-A87D284174D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557871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9145FDF-6525-4157-9456-68EBEA6D6FC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751652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A645D9C1-3254-4E71-8187-3DB5F211AC0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945433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8E28FE78-1756-4A7B-9B50-B94A65F4F1D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139214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DFA84D50-3EE6-44C2-8C26-4D30AE4F024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332995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2B9EA2A-0B47-4EA2-9BE4-3DA70AF3AA4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526776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71E7BB25-47D7-43E2-B940-336DB1243B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720557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43731619-9FD4-4E94-A137-0655A4D8791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914338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847E7561-31C8-4557-9410-F64D4BB1EEC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4108120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C231D11-A0F0-4C1C-8718-4531311BC00F}"/>
                </a:ext>
              </a:extLst>
            </p:cNvPr>
            <p:cNvSpPr txBox="1"/>
            <p:nvPr userDrawn="1"/>
          </p:nvSpPr>
          <p:spPr>
            <a:xfrm>
              <a:off x="1144546" y="2209127"/>
              <a:ext cx="2500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CA" sz="1400" kern="1200" dirty="0">
                  <a:solidFill>
                    <a:schemeClr val="bg1"/>
                  </a:solidFill>
                  <a:effectLst>
                    <a:glow rad="38100">
                      <a:schemeClr val="bg1">
                        <a:alpha val="40000"/>
                      </a:schemeClr>
                    </a:glow>
                    <a:outerShdw blurRad="76200" dist="38100" algn="ctr" rotWithShape="0">
                      <a:schemeClr val="tx2">
                        <a:lumMod val="60000"/>
                        <a:lumOff val="40000"/>
                        <a:alpha val="89000"/>
                      </a:schemeClr>
                    </a:outerShdw>
                  </a:effectLst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543CDAE-0B61-4129-8C8D-241006D6BBFC}"/>
                </a:ext>
              </a:extLst>
            </p:cNvPr>
            <p:cNvSpPr txBox="1"/>
            <p:nvPr userDrawn="1"/>
          </p:nvSpPr>
          <p:spPr>
            <a:xfrm>
              <a:off x="1144545" y="3954231"/>
              <a:ext cx="50884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CA" sz="1400" kern="1200" dirty="0">
                  <a:solidFill>
                    <a:schemeClr val="bg1"/>
                  </a:solidFill>
                  <a:effectLst>
                    <a:glow rad="38100">
                      <a:schemeClr val="bg1">
                        <a:alpha val="40000"/>
                      </a:schemeClr>
                    </a:glow>
                    <a:outerShdw blurRad="76200" dist="38100" algn="ctr" rotWithShape="0">
                      <a:schemeClr val="tx2">
                        <a:lumMod val="60000"/>
                        <a:lumOff val="40000"/>
                        <a:alpha val="89000"/>
                      </a:schemeClr>
                    </a:outerShdw>
                  </a:effectLst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90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60B46B4-D955-4769-A331-AB1E32CE275A}"/>
              </a:ext>
            </a:extLst>
          </p:cNvPr>
          <p:cNvGrpSpPr/>
          <p:nvPr userDrawn="1"/>
        </p:nvGrpSpPr>
        <p:grpSpPr>
          <a:xfrm>
            <a:off x="3198840" y="1065653"/>
            <a:ext cx="4638170" cy="4718107"/>
            <a:chOff x="3438672" y="3517215"/>
            <a:chExt cx="2715128" cy="2761922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C02093F-FE4E-4BF8-9385-2C60552ABD9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5867" y="3827981"/>
              <a:ext cx="2497933" cy="2388669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3ED7809-B2C3-469D-BEFC-AEBDD9CBE9F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551"/>
            <a:stretch/>
          </p:blipFill>
          <p:spPr>
            <a:xfrm>
              <a:off x="3438672" y="3517215"/>
              <a:ext cx="1476228" cy="2761922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41A46-F004-4D69-8E88-A38D4E460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0840" y="1910816"/>
            <a:ext cx="4326614" cy="1754048"/>
          </a:xfrm>
        </p:spPr>
        <p:txBody>
          <a:bodyPr anchor="b">
            <a:normAutofit/>
          </a:bodyPr>
          <a:lstStyle>
            <a:lvl1pPr algn="ctr">
              <a:defRPr lang="en-CA" sz="40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6299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1" y="0"/>
            <a:ext cx="4913056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01FCAD-772F-4A75-8808-5CF97EEDFF8A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A6E9CF-3749-487A-8768-ABB18CAF53AC}"/>
              </a:ext>
            </a:extLst>
          </p:cNvPr>
          <p:cNvSpPr txBox="1">
            <a:spLocks/>
          </p:cNvSpPr>
          <p:nvPr userDrawn="1"/>
        </p:nvSpPr>
        <p:spPr>
          <a:xfrm>
            <a:off x="6457950" y="365125"/>
            <a:ext cx="4514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title style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ABA386-8D78-4135-9DD9-92CF668D978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457950" y="1825625"/>
            <a:ext cx="45148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104E35-C2E0-423D-8AD6-A4C824A42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5657" y="9212"/>
            <a:ext cx="5139059" cy="684878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CE4B3C8-1CF4-4513-BFDE-C8B26EC86172}"/>
              </a:ext>
            </a:extLst>
          </p:cNvPr>
          <p:cNvSpPr/>
          <p:nvPr userDrawn="1"/>
        </p:nvSpPr>
        <p:spPr>
          <a:xfrm>
            <a:off x="-374716" y="-114300"/>
            <a:ext cx="5287773" cy="7086600"/>
          </a:xfrm>
          <a:prstGeom prst="rect">
            <a:avLst/>
          </a:prstGeom>
          <a:gradFill flip="none" rotWithShape="1">
            <a:gsLst>
              <a:gs pos="38000">
                <a:schemeClr val="tx1">
                  <a:alpha val="10000"/>
                </a:schemeClr>
              </a:gs>
              <a:gs pos="0">
                <a:schemeClr val="accent3">
                  <a:lumMod val="0"/>
                  <a:lumOff val="100000"/>
                  <a:alpha val="0"/>
                </a:schemeClr>
              </a:gs>
              <a:gs pos="79000">
                <a:schemeClr val="tx1">
                  <a:alpha val="70000"/>
                </a:schemeClr>
              </a:gs>
              <a:gs pos="100000">
                <a:schemeClr val="tx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4E74D8-BC64-4F0B-AFFA-5DA732FA9297}"/>
              </a:ext>
            </a:extLst>
          </p:cNvPr>
          <p:cNvGrpSpPr/>
          <p:nvPr userDrawn="1"/>
        </p:nvGrpSpPr>
        <p:grpSpPr>
          <a:xfrm>
            <a:off x="4364111" y="1250455"/>
            <a:ext cx="3463778" cy="3523475"/>
            <a:chOff x="3438672" y="3517215"/>
            <a:chExt cx="2715128" cy="276192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106DD06-B892-4F6F-94DB-252AF50703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5867" y="3827981"/>
              <a:ext cx="2497933" cy="238866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D2FADBF-FEE9-4DE0-9F4D-261A8F49CAA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551"/>
            <a:stretch/>
          </p:blipFill>
          <p:spPr>
            <a:xfrm>
              <a:off x="3438672" y="3517215"/>
              <a:ext cx="1476228" cy="27619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483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1" y="0"/>
            <a:ext cx="4913056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104E35-C2E0-423D-8AD6-A4C824A42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5657" y="9212"/>
            <a:ext cx="5139059" cy="6848788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CE4B3C8-1CF4-4513-BFDE-C8B26EC86172}"/>
              </a:ext>
            </a:extLst>
          </p:cNvPr>
          <p:cNvSpPr/>
          <p:nvPr userDrawn="1"/>
        </p:nvSpPr>
        <p:spPr>
          <a:xfrm>
            <a:off x="-354371" y="-114300"/>
            <a:ext cx="5287773" cy="7086600"/>
          </a:xfrm>
          <a:prstGeom prst="rect">
            <a:avLst/>
          </a:prstGeom>
          <a:gradFill flip="none" rotWithShape="1">
            <a:gsLst>
              <a:gs pos="38000">
                <a:schemeClr val="tx1">
                  <a:alpha val="10000"/>
                </a:schemeClr>
              </a:gs>
              <a:gs pos="0">
                <a:schemeClr val="accent3">
                  <a:lumMod val="0"/>
                  <a:lumOff val="100000"/>
                  <a:alpha val="0"/>
                </a:schemeClr>
              </a:gs>
              <a:gs pos="79000">
                <a:schemeClr val="tx1">
                  <a:alpha val="70000"/>
                </a:schemeClr>
              </a:gs>
              <a:gs pos="100000">
                <a:schemeClr val="tx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EC28CB3-170A-4328-A00A-2E09048C20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57950" y="2634933"/>
            <a:ext cx="4229100" cy="1325563"/>
          </a:xfrm>
        </p:spPr>
        <p:txBody>
          <a:bodyPr>
            <a:normAutofit/>
          </a:bodyPr>
          <a:lstStyle>
            <a:lvl1pPr algn="r">
              <a:defRPr sz="54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Thank You</a:t>
            </a:r>
            <a:endParaRPr lang="en-CA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3EE0547-187B-45D5-9F1D-752375089698}"/>
              </a:ext>
            </a:extLst>
          </p:cNvPr>
          <p:cNvSpPr txBox="1">
            <a:spLocks/>
          </p:cNvSpPr>
          <p:nvPr userDrawn="1"/>
        </p:nvSpPr>
        <p:spPr>
          <a:xfrm>
            <a:off x="6096000" y="4463733"/>
            <a:ext cx="42291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CA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3144EEFB-98A6-4A0E-8F76-DEB40EFAF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9160" y="4247941"/>
            <a:ext cx="3487890" cy="431584"/>
          </a:xfrm>
        </p:spPr>
        <p:txBody>
          <a:bodyPr>
            <a:normAutofit/>
          </a:bodyPr>
          <a:lstStyle>
            <a:lvl1pPr marL="0" indent="0" algn="ctr">
              <a:buNone/>
              <a:defRPr lang="en-CA" sz="18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subtitle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304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064946-7F0F-4FB7-AA5A-EABEA4AC30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750" y="3939357"/>
            <a:ext cx="2776735" cy="2768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6012180" y="0"/>
            <a:ext cx="617982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4514850" cy="1325563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45148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01FCAD-772F-4A75-8808-5CF97EEDFF8A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354FA9-6B43-461B-897B-EF0D33852CB6}"/>
              </a:ext>
            </a:extLst>
          </p:cNvPr>
          <p:cNvSpPr txBox="1"/>
          <p:nvPr userDrawn="1"/>
        </p:nvSpPr>
        <p:spPr>
          <a:xfrm>
            <a:off x="763483" y="5955972"/>
            <a:ext cx="384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ABA386-8D78-4135-9DD9-92CF668D978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457950" y="1825625"/>
            <a:ext cx="45148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A6E9CF-3749-487A-8768-ABB18CAF53AC}"/>
              </a:ext>
            </a:extLst>
          </p:cNvPr>
          <p:cNvSpPr txBox="1">
            <a:spLocks/>
          </p:cNvSpPr>
          <p:nvPr userDrawn="1"/>
        </p:nvSpPr>
        <p:spPr>
          <a:xfrm>
            <a:off x="6457950" y="365125"/>
            <a:ext cx="4514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title style</a:t>
            </a:r>
            <a:endParaRPr lang="en-CA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73038A-511B-454D-BC09-D125E9A5A6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54"/>
          <a:stretch/>
        </p:blipFill>
        <p:spPr>
          <a:xfrm>
            <a:off x="6012180" y="3939357"/>
            <a:ext cx="1389644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77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41A46-F004-4D69-8E88-A38D4E460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B1F8C-1E02-4136-A929-2159FA6BB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31AD2-6270-4A8E-AD52-62685906F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80FB3-D665-4CA8-A97C-289EC48C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FBE40-BCA4-4430-A3FC-88E70D787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735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2106A-D4CA-4DB2-BEB7-C168E88F7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DF426-DC42-4C88-9C09-7B7706262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4A4D5-C6CF-45F0-95B5-94E25B8E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151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A3D4B-548C-416C-8354-C7A61570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502E3-928D-4992-9131-5284336F3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EEFE59-1111-4E9B-917F-927627C4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2BEF1-AF02-407F-B460-6DA9511DF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8DDE9-60CD-4145-B5F6-7083FF410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605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BD28A-EBF8-414F-A0FF-D252DDA93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1A576-826F-40AE-803E-EB74DC7D61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F904F1-D7AF-4E12-8CDA-DEE8520A2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6730C3-DD3F-45CF-B5FD-7AC45AD07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A1F291-0FF5-459E-B4A8-F1E11B429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2B12D-A6E8-47CF-BBD7-F705B9354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5368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9129A-D10F-439B-AA8A-878B2E71D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3088A-8529-4453-8478-5AB08BAC6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E8764-0420-42BD-90C6-D3A47B8F28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D78A7C-C8E3-4D2B-AC3F-C3AE0B96D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A13AD5-E1B4-4D57-971A-D1977E3608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017F87-9B49-4FA2-8975-43FD9CD0E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2F3573-7F71-4D4D-857B-7EA2F8CEA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2053BB-56B2-4A6B-A809-B8CE8DE2C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00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D3363-E1B5-4657-BB5D-C7A60B87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C2C492-A65A-4734-AB59-DE90315AF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FAA1AE-F1B3-485B-9CD5-8CFB00947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086D30-30D4-4BB1-86D4-105CC8B51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190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E23CBCE-D97A-49E7-BC72-62C86E641B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074" y="956216"/>
            <a:ext cx="5814585" cy="579755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3AD5E5A-8293-4293-88BF-BD45469A583A}"/>
              </a:ext>
            </a:extLst>
          </p:cNvPr>
          <p:cNvSpPr/>
          <p:nvPr userDrawn="1"/>
        </p:nvSpPr>
        <p:spPr>
          <a:xfrm>
            <a:off x="8839200" y="937166"/>
            <a:ext cx="5816600" cy="58166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5000"/>
                </a:schemeClr>
              </a:gs>
              <a:gs pos="43000">
                <a:schemeClr val="tx1">
                  <a:alpha val="85000"/>
                </a:schemeClr>
              </a:gs>
              <a:gs pos="100000">
                <a:schemeClr val="tx1"/>
              </a:gs>
            </a:gsLst>
            <a:lin ang="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2805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223500" cy="3874650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01FCAD-772F-4A75-8808-5CF97EEDFF8A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354FA9-6B43-461B-897B-EF0D33852CB6}"/>
              </a:ext>
            </a:extLst>
          </p:cNvPr>
          <p:cNvSpPr txBox="1"/>
          <p:nvPr userDrawn="1"/>
        </p:nvSpPr>
        <p:spPr>
          <a:xfrm>
            <a:off x="763483" y="5955972"/>
            <a:ext cx="384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0311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11A69A-2896-4CF2-9266-C3319337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FFA714-8203-4E77-A3E8-AE970250C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B7444-9597-44E6-9D5B-A6DDC52F1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980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9104D-FF3F-46F0-A0AD-953251C5C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1BF84-348E-4217-BA05-72A4C17DE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32625-041F-4A2F-9B62-7A8E0B1FCA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2890D-29D6-4D06-9B9B-22582F643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B55DBD-C5E7-4119-8ABE-F2F256ACB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2ACF02-87BA-4E1C-BE84-35D827B07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0064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1D8E-E132-45C5-B575-B29AB0D91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9ABA5A-F8D7-4193-AB90-1EA8EA2F41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1AE5F-CB32-48F8-91D4-D990D4EC1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E1C40D-32B6-41F7-BE82-1066762E9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870999-DBC7-4AFC-973D-EBE180DC5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3EAED9-F251-4F2A-AFE8-884235D73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1329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8ED0A-C937-457E-95C2-5A8D914DF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F1FA25-F715-4E86-8AA9-35A727E0AA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09316-3946-4384-80CA-72288ACD1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38A18-749F-4547-8346-662A88504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8C9AC-C4EB-4C06-A181-3E6ED6E6D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214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BDD4FB-A503-450B-B702-459E460BF1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97C0F2-9996-427E-A2CD-54B5E0E913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ADCBD-672C-4A4E-89A3-2511EDCEC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932FF-2AB3-4510-8500-340ACA353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98180-3A1E-404E-B982-57B594105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0705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2805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98107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01FCAD-772F-4A75-8808-5CF97EEDFF8A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354FA9-6B43-461B-897B-EF0D33852CB6}"/>
              </a:ext>
            </a:extLst>
          </p:cNvPr>
          <p:cNvSpPr txBox="1"/>
          <p:nvPr userDrawn="1"/>
        </p:nvSpPr>
        <p:spPr>
          <a:xfrm>
            <a:off x="763483" y="5955972"/>
            <a:ext cx="384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0701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940" y="365125"/>
            <a:ext cx="8528050" cy="95202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C933DF-ED18-4042-8397-88C072980B8F}"/>
              </a:ext>
            </a:extLst>
          </p:cNvPr>
          <p:cNvSpPr/>
          <p:nvPr userDrawn="1"/>
        </p:nvSpPr>
        <p:spPr>
          <a:xfrm>
            <a:off x="2240280" y="1676400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589808-6730-4651-882A-E68C5917782C}"/>
              </a:ext>
            </a:extLst>
          </p:cNvPr>
          <p:cNvSpPr txBox="1"/>
          <p:nvPr userDrawn="1"/>
        </p:nvSpPr>
        <p:spPr>
          <a:xfrm>
            <a:off x="2240280" y="1740515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2C81C9-BC2F-47FE-8E0C-5F0E50C1EF64}"/>
              </a:ext>
            </a:extLst>
          </p:cNvPr>
          <p:cNvSpPr txBox="1"/>
          <p:nvPr userDrawn="1"/>
        </p:nvSpPr>
        <p:spPr>
          <a:xfrm>
            <a:off x="3444240" y="1740515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67EF77-41AA-49A8-B607-174F03807AFC}"/>
              </a:ext>
            </a:extLst>
          </p:cNvPr>
          <p:cNvSpPr txBox="1"/>
          <p:nvPr userDrawn="1"/>
        </p:nvSpPr>
        <p:spPr>
          <a:xfrm>
            <a:off x="2240280" y="3392141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03D51F-F147-41C6-97D9-2B434221C0D2}"/>
              </a:ext>
            </a:extLst>
          </p:cNvPr>
          <p:cNvSpPr txBox="1"/>
          <p:nvPr userDrawn="1"/>
        </p:nvSpPr>
        <p:spPr>
          <a:xfrm>
            <a:off x="3773446" y="3392141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DE940A-B65F-48E1-A161-8F1356CD98A8}"/>
              </a:ext>
            </a:extLst>
          </p:cNvPr>
          <p:cNvSpPr txBox="1"/>
          <p:nvPr userDrawn="1"/>
        </p:nvSpPr>
        <p:spPr>
          <a:xfrm>
            <a:off x="3077820" y="1940570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CA" sz="6000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C373A57-BF45-4316-BBA6-64CA725530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06848" y="2840882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1A49486-92C7-484F-9ED6-1DB865A5F9EC}"/>
              </a:ext>
            </a:extLst>
          </p:cNvPr>
          <p:cNvSpPr/>
          <p:nvPr userDrawn="1"/>
        </p:nvSpPr>
        <p:spPr>
          <a:xfrm>
            <a:off x="5120630" y="1676400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C5A46F8-E741-4B62-BD39-9383F4600FDE}"/>
              </a:ext>
            </a:extLst>
          </p:cNvPr>
          <p:cNvSpPr txBox="1"/>
          <p:nvPr userDrawn="1"/>
        </p:nvSpPr>
        <p:spPr>
          <a:xfrm>
            <a:off x="5120630" y="1740515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AB8168-1B9C-4F5F-9609-8BFFA81EDAD4}"/>
              </a:ext>
            </a:extLst>
          </p:cNvPr>
          <p:cNvSpPr txBox="1"/>
          <p:nvPr userDrawn="1"/>
        </p:nvSpPr>
        <p:spPr>
          <a:xfrm>
            <a:off x="6324590" y="1740515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115D2DE-F3D8-4925-82A0-21AEC248BA4F}"/>
              </a:ext>
            </a:extLst>
          </p:cNvPr>
          <p:cNvSpPr txBox="1"/>
          <p:nvPr userDrawn="1"/>
        </p:nvSpPr>
        <p:spPr>
          <a:xfrm>
            <a:off x="5120630" y="3392141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96FE304-7A37-4851-8A02-DE2C55A66D94}"/>
              </a:ext>
            </a:extLst>
          </p:cNvPr>
          <p:cNvSpPr txBox="1"/>
          <p:nvPr userDrawn="1"/>
        </p:nvSpPr>
        <p:spPr>
          <a:xfrm>
            <a:off x="6653796" y="3392141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AFA45BB-DE9B-4415-9716-CC02A01E3FCF}"/>
              </a:ext>
            </a:extLst>
          </p:cNvPr>
          <p:cNvSpPr txBox="1"/>
          <p:nvPr userDrawn="1"/>
        </p:nvSpPr>
        <p:spPr>
          <a:xfrm>
            <a:off x="5958170" y="1940570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CA" sz="6000" dirty="0"/>
          </a:p>
        </p:txBody>
      </p:sp>
      <p:sp>
        <p:nvSpPr>
          <p:cNvPr id="36" name="Text Placeholder 21">
            <a:extLst>
              <a:ext uri="{FF2B5EF4-FFF2-40B4-BE49-F238E27FC236}">
                <a16:creationId xmlns:a16="http://schemas.microsoft.com/office/drawing/2014/main" id="{6CC06782-3A17-4335-B931-42B8B85723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87198" y="2840882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D1F0EC3-4B9B-4355-A36F-EF700B5ADA79}"/>
              </a:ext>
            </a:extLst>
          </p:cNvPr>
          <p:cNvSpPr/>
          <p:nvPr userDrawn="1"/>
        </p:nvSpPr>
        <p:spPr>
          <a:xfrm>
            <a:off x="8000980" y="1676400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E4FE5B2-4231-4B68-B68B-6FBB4CC023A0}"/>
              </a:ext>
            </a:extLst>
          </p:cNvPr>
          <p:cNvSpPr txBox="1"/>
          <p:nvPr userDrawn="1"/>
        </p:nvSpPr>
        <p:spPr>
          <a:xfrm>
            <a:off x="8000980" y="1740515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00838FC-DA9D-4364-9DC5-374B5E0E8502}"/>
              </a:ext>
            </a:extLst>
          </p:cNvPr>
          <p:cNvSpPr txBox="1"/>
          <p:nvPr userDrawn="1"/>
        </p:nvSpPr>
        <p:spPr>
          <a:xfrm>
            <a:off x="9204940" y="1740515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FA3E3F0-FA6F-426E-B861-E5E9F587A8E9}"/>
              </a:ext>
            </a:extLst>
          </p:cNvPr>
          <p:cNvSpPr txBox="1"/>
          <p:nvPr userDrawn="1"/>
        </p:nvSpPr>
        <p:spPr>
          <a:xfrm>
            <a:off x="8000980" y="3392141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732A1B2-9EF0-42FD-A896-21CB509310D1}"/>
              </a:ext>
            </a:extLst>
          </p:cNvPr>
          <p:cNvSpPr txBox="1"/>
          <p:nvPr userDrawn="1"/>
        </p:nvSpPr>
        <p:spPr>
          <a:xfrm>
            <a:off x="9534146" y="3392141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BD0ABBE-FAB0-4ADF-B27E-838E5AC158FC}"/>
              </a:ext>
            </a:extLst>
          </p:cNvPr>
          <p:cNvSpPr txBox="1"/>
          <p:nvPr userDrawn="1"/>
        </p:nvSpPr>
        <p:spPr>
          <a:xfrm>
            <a:off x="8838520" y="1940570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CA" sz="6000" dirty="0"/>
          </a:p>
        </p:txBody>
      </p:sp>
      <p:sp>
        <p:nvSpPr>
          <p:cNvPr id="43" name="Text Placeholder 21">
            <a:extLst>
              <a:ext uri="{FF2B5EF4-FFF2-40B4-BE49-F238E27FC236}">
                <a16:creationId xmlns:a16="http://schemas.microsoft.com/office/drawing/2014/main" id="{72871867-B238-4D80-AAFB-C2C630CB82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7548" y="2840882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9F880F2-57D6-4095-B2AD-45A5EB241D28}"/>
              </a:ext>
            </a:extLst>
          </p:cNvPr>
          <p:cNvSpPr/>
          <p:nvPr userDrawn="1"/>
        </p:nvSpPr>
        <p:spPr>
          <a:xfrm>
            <a:off x="2240280" y="4006107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85F099-372E-41C6-806E-1AAE02B1433E}"/>
              </a:ext>
            </a:extLst>
          </p:cNvPr>
          <p:cNvSpPr txBox="1"/>
          <p:nvPr userDrawn="1"/>
        </p:nvSpPr>
        <p:spPr>
          <a:xfrm>
            <a:off x="2240280" y="4070222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BB052B9-D2EA-4626-83EC-16A7A5004CC3}"/>
              </a:ext>
            </a:extLst>
          </p:cNvPr>
          <p:cNvSpPr txBox="1"/>
          <p:nvPr userDrawn="1"/>
        </p:nvSpPr>
        <p:spPr>
          <a:xfrm>
            <a:off x="3444240" y="4070222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E84B398-A942-4880-8A3C-EEC1800FF992}"/>
              </a:ext>
            </a:extLst>
          </p:cNvPr>
          <p:cNvSpPr txBox="1"/>
          <p:nvPr userDrawn="1"/>
        </p:nvSpPr>
        <p:spPr>
          <a:xfrm>
            <a:off x="2240280" y="5721848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460D438-0603-42CA-9090-8484821EF8DA}"/>
              </a:ext>
            </a:extLst>
          </p:cNvPr>
          <p:cNvSpPr txBox="1"/>
          <p:nvPr userDrawn="1"/>
        </p:nvSpPr>
        <p:spPr>
          <a:xfrm>
            <a:off x="3773446" y="5721848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C543F75-6142-4864-8EA2-B0EC131CB907}"/>
              </a:ext>
            </a:extLst>
          </p:cNvPr>
          <p:cNvSpPr txBox="1"/>
          <p:nvPr userDrawn="1"/>
        </p:nvSpPr>
        <p:spPr>
          <a:xfrm>
            <a:off x="3077820" y="4270277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CA" sz="6000" dirty="0"/>
          </a:p>
        </p:txBody>
      </p:sp>
      <p:sp>
        <p:nvSpPr>
          <p:cNvPr id="65" name="Text Placeholder 21">
            <a:extLst>
              <a:ext uri="{FF2B5EF4-FFF2-40B4-BE49-F238E27FC236}">
                <a16:creationId xmlns:a16="http://schemas.microsoft.com/office/drawing/2014/main" id="{D14A5F16-0EAD-4654-8092-8033EEF34C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06848" y="5170589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B7AEAE9-066B-47D0-907C-00D7DC6F2E06}"/>
              </a:ext>
            </a:extLst>
          </p:cNvPr>
          <p:cNvSpPr/>
          <p:nvPr userDrawn="1"/>
        </p:nvSpPr>
        <p:spPr>
          <a:xfrm>
            <a:off x="5120630" y="4006107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7FC32D0-B689-4292-9D19-4A8EDA969CF6}"/>
              </a:ext>
            </a:extLst>
          </p:cNvPr>
          <p:cNvSpPr txBox="1"/>
          <p:nvPr userDrawn="1"/>
        </p:nvSpPr>
        <p:spPr>
          <a:xfrm>
            <a:off x="5120630" y="4070222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B0214CD-F163-44A8-A619-F32BD0CFD390}"/>
              </a:ext>
            </a:extLst>
          </p:cNvPr>
          <p:cNvSpPr txBox="1"/>
          <p:nvPr userDrawn="1"/>
        </p:nvSpPr>
        <p:spPr>
          <a:xfrm>
            <a:off x="6324590" y="4070222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0FC7132-EBB3-4CEE-A889-98EAB0AEC609}"/>
              </a:ext>
            </a:extLst>
          </p:cNvPr>
          <p:cNvSpPr txBox="1"/>
          <p:nvPr userDrawn="1"/>
        </p:nvSpPr>
        <p:spPr>
          <a:xfrm>
            <a:off x="5120630" y="5721848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B03B4C0-06D4-4364-82C0-36A3F9578D55}"/>
              </a:ext>
            </a:extLst>
          </p:cNvPr>
          <p:cNvSpPr txBox="1"/>
          <p:nvPr userDrawn="1"/>
        </p:nvSpPr>
        <p:spPr>
          <a:xfrm>
            <a:off x="6653796" y="5721848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38C5079-F180-421C-8F57-081F0840095C}"/>
              </a:ext>
            </a:extLst>
          </p:cNvPr>
          <p:cNvSpPr txBox="1"/>
          <p:nvPr userDrawn="1"/>
        </p:nvSpPr>
        <p:spPr>
          <a:xfrm>
            <a:off x="5958170" y="4270277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CA" sz="6000" dirty="0"/>
          </a:p>
        </p:txBody>
      </p:sp>
      <p:sp>
        <p:nvSpPr>
          <p:cNvPr id="72" name="Text Placeholder 21">
            <a:extLst>
              <a:ext uri="{FF2B5EF4-FFF2-40B4-BE49-F238E27FC236}">
                <a16:creationId xmlns:a16="http://schemas.microsoft.com/office/drawing/2014/main" id="{C30AF880-0930-4141-9D38-0B8B4ABEAF2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87198" y="5170589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2B156D6-A945-4401-829B-39C3C487195E}"/>
              </a:ext>
            </a:extLst>
          </p:cNvPr>
          <p:cNvSpPr/>
          <p:nvPr userDrawn="1"/>
        </p:nvSpPr>
        <p:spPr>
          <a:xfrm>
            <a:off x="8000980" y="4006107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DEA08F8-5793-4F11-A839-4FBD452BA519}"/>
              </a:ext>
            </a:extLst>
          </p:cNvPr>
          <p:cNvSpPr txBox="1"/>
          <p:nvPr userDrawn="1"/>
        </p:nvSpPr>
        <p:spPr>
          <a:xfrm>
            <a:off x="8000980" y="4070222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4A1FDB3-03A9-41D8-977F-0B95BD049EE3}"/>
              </a:ext>
            </a:extLst>
          </p:cNvPr>
          <p:cNvSpPr txBox="1"/>
          <p:nvPr userDrawn="1"/>
        </p:nvSpPr>
        <p:spPr>
          <a:xfrm>
            <a:off x="9204940" y="4070222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6FF8415-D93D-410D-8A1B-069CC37F199A}"/>
              </a:ext>
            </a:extLst>
          </p:cNvPr>
          <p:cNvSpPr txBox="1"/>
          <p:nvPr userDrawn="1"/>
        </p:nvSpPr>
        <p:spPr>
          <a:xfrm>
            <a:off x="8000980" y="5721848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966D472-1BFC-4872-9C50-33CACFFB07B6}"/>
              </a:ext>
            </a:extLst>
          </p:cNvPr>
          <p:cNvSpPr txBox="1"/>
          <p:nvPr userDrawn="1"/>
        </p:nvSpPr>
        <p:spPr>
          <a:xfrm>
            <a:off x="9534146" y="5721848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135BCE0-A64F-4D6E-ACC4-468DA514CA81}"/>
              </a:ext>
            </a:extLst>
          </p:cNvPr>
          <p:cNvSpPr txBox="1"/>
          <p:nvPr userDrawn="1"/>
        </p:nvSpPr>
        <p:spPr>
          <a:xfrm>
            <a:off x="8838520" y="4270277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en-CA" sz="6000" dirty="0"/>
          </a:p>
        </p:txBody>
      </p:sp>
      <p:sp>
        <p:nvSpPr>
          <p:cNvPr id="79" name="Text Placeholder 21">
            <a:extLst>
              <a:ext uri="{FF2B5EF4-FFF2-40B4-BE49-F238E27FC236}">
                <a16:creationId xmlns:a16="http://schemas.microsoft.com/office/drawing/2014/main" id="{DF0D4152-2433-4C44-9EB6-F01AAA6F44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67548" y="5170589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35142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660" y="418783"/>
            <a:ext cx="10012680" cy="71691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6B810B-4570-4D38-823C-65B03F3F76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381" b="15416"/>
          <a:stretch/>
        </p:blipFill>
        <p:spPr>
          <a:xfrm>
            <a:off x="0" y="1393349"/>
            <a:ext cx="12192000" cy="44015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98107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41537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6012180" y="0"/>
            <a:ext cx="617982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4514850" cy="1325563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45148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01FCAD-772F-4A75-8808-5CF97EEDFF8A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354FA9-6B43-461B-897B-EF0D33852CB6}"/>
              </a:ext>
            </a:extLst>
          </p:cNvPr>
          <p:cNvSpPr txBox="1"/>
          <p:nvPr userDrawn="1"/>
        </p:nvSpPr>
        <p:spPr>
          <a:xfrm>
            <a:off x="763483" y="5955972"/>
            <a:ext cx="384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ABA386-8D78-4135-9DD9-92CF668D978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457950" y="1825625"/>
            <a:ext cx="45148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A6E9CF-3749-487A-8768-ABB18CAF53AC}"/>
              </a:ext>
            </a:extLst>
          </p:cNvPr>
          <p:cNvSpPr txBox="1">
            <a:spLocks/>
          </p:cNvSpPr>
          <p:nvPr userDrawn="1"/>
        </p:nvSpPr>
        <p:spPr>
          <a:xfrm>
            <a:off x="6457950" y="365125"/>
            <a:ext cx="4514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title style</a:t>
            </a: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965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0" y="0"/>
            <a:ext cx="422275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234" y="365125"/>
            <a:ext cx="36830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bg1"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89299" y="1825625"/>
            <a:ext cx="6728202" cy="435133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2106A-D4CA-4DB2-BEB7-C168E88F7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DF426-DC42-4C88-9C09-7B7706262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4A4D5-C6CF-45F0-95B5-94E25B8E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21AB85-9DFD-4D27-ABF1-3165A94796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34" y="2624336"/>
            <a:ext cx="3300016" cy="330001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F970281-1E93-4879-89EC-8EEDC0B60F46}"/>
              </a:ext>
            </a:extLst>
          </p:cNvPr>
          <p:cNvSpPr/>
          <p:nvPr userDrawn="1"/>
        </p:nvSpPr>
        <p:spPr>
          <a:xfrm>
            <a:off x="478234" y="2275285"/>
            <a:ext cx="3581400" cy="3708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6000"/>
                </a:schemeClr>
              </a:gs>
              <a:gs pos="77000">
                <a:schemeClr val="tx1">
                  <a:alpha val="52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29154A-056F-4726-8E9D-1070A60BB68D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</p:spTree>
    <p:extLst>
      <p:ext uri="{BB962C8B-B14F-4D97-AF65-F5344CB8AC3E}">
        <p14:creationId xmlns:p14="http://schemas.microsoft.com/office/powerpoint/2010/main" val="403307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9049" y="365125"/>
            <a:ext cx="2990805" cy="1325563"/>
          </a:xfrm>
        </p:spPr>
        <p:txBody>
          <a:bodyPr>
            <a:normAutofit/>
          </a:bodyPr>
          <a:lstStyle>
            <a:lvl1pPr algn="r">
              <a:defRPr sz="320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bg1"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38082" y="1825625"/>
            <a:ext cx="7125757" cy="36988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4A4D5-C6CF-45F0-95B5-94E25B8E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C0572C-43B5-4498-B7CB-B8FC3F3F989B}"/>
              </a:ext>
            </a:extLst>
          </p:cNvPr>
          <p:cNvSpPr txBox="1"/>
          <p:nvPr userDrawn="1"/>
        </p:nvSpPr>
        <p:spPr>
          <a:xfrm>
            <a:off x="738083" y="372682"/>
            <a:ext cx="284331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1600" dirty="0" err="1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  <a:p>
            <a:endParaRPr lang="en-CA" dirty="0">
              <a:solidFill>
                <a:schemeClr val="bg1"/>
              </a:solidFill>
              <a:effectLst>
                <a:glow rad="38100">
                  <a:schemeClr val="bg1">
                    <a:alpha val="40000"/>
                  </a:schemeClr>
                </a:glow>
                <a:outerShdw blurRad="76200" dist="38100" dir="10800000" sx="108000" sy="108000" algn="ctr" rotWithShape="0">
                  <a:schemeClr val="tx2">
                    <a:lumMod val="60000"/>
                    <a:lumOff val="40000"/>
                    <a:alpha val="89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DFDF45-CE86-4078-9E99-748996DEDF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7" r="13292"/>
          <a:stretch/>
        </p:blipFill>
        <p:spPr>
          <a:xfrm>
            <a:off x="9126175" y="2978123"/>
            <a:ext cx="2659380" cy="270400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F970281-1E93-4879-89EC-8EEDC0B60F46}"/>
              </a:ext>
            </a:extLst>
          </p:cNvPr>
          <p:cNvSpPr/>
          <p:nvPr userDrawn="1"/>
        </p:nvSpPr>
        <p:spPr>
          <a:xfrm>
            <a:off x="9169377" y="2978123"/>
            <a:ext cx="2572975" cy="27781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6000"/>
                </a:schemeClr>
              </a:gs>
              <a:gs pos="77000">
                <a:schemeClr val="tx1">
                  <a:alpha val="52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191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1" y="0"/>
            <a:ext cx="4401223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104E35-C2E0-423D-8AD6-A4C824A42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889" y="1655445"/>
            <a:ext cx="2661611" cy="3547110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CE4B3C8-1CF4-4513-BFDE-C8B26EC86172}"/>
              </a:ext>
            </a:extLst>
          </p:cNvPr>
          <p:cNvSpPr/>
          <p:nvPr userDrawn="1"/>
        </p:nvSpPr>
        <p:spPr>
          <a:xfrm>
            <a:off x="850245" y="1497330"/>
            <a:ext cx="2898897" cy="3863340"/>
          </a:xfrm>
          <a:prstGeom prst="rect">
            <a:avLst/>
          </a:prstGeom>
          <a:gradFill flip="none" rotWithShape="1">
            <a:gsLst>
              <a:gs pos="13000">
                <a:schemeClr val="tx1">
                  <a:alpha val="39000"/>
                </a:schemeClr>
              </a:gs>
              <a:gs pos="0">
                <a:schemeClr val="tx1">
                  <a:alpha val="14000"/>
                </a:schemeClr>
              </a:gs>
              <a:gs pos="60000">
                <a:schemeClr val="tx1">
                  <a:alpha val="70000"/>
                </a:schemeClr>
              </a:gs>
              <a:gs pos="100000">
                <a:schemeClr val="tx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E66B856-6C77-41F8-AEC8-83AF93CF8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234" y="365125"/>
            <a:ext cx="36830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bg1"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E6B601-941D-4672-AE69-D55F048AE17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89299" y="1825625"/>
            <a:ext cx="6728202" cy="435133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7D2B83-8C07-41EF-A03B-C7804B7680CE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</p:spTree>
    <p:extLst>
      <p:ext uri="{BB962C8B-B14F-4D97-AF65-F5344CB8AC3E}">
        <p14:creationId xmlns:p14="http://schemas.microsoft.com/office/powerpoint/2010/main" val="12125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B85AF9-19F9-44E1-8490-1DB111FC2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D4D69-AD87-4995-A433-EEBCA29E5D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C0926-6925-43CC-B34E-55CB39E204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B4D2B-B5A6-4B2D-AE29-FF52CA343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89840-7E6F-41B0-B864-68EDAB7177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6865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4" r:id="rId3"/>
    <p:sldLayoutId id="2147483674" r:id="rId4"/>
    <p:sldLayoutId id="2147483672" r:id="rId5"/>
    <p:sldLayoutId id="2147483665" r:id="rId6"/>
    <p:sldLayoutId id="2147483663" r:id="rId7"/>
    <p:sldLayoutId id="2147483673" r:id="rId8"/>
    <p:sldLayoutId id="2147483669" r:id="rId9"/>
    <p:sldLayoutId id="2147483670" r:id="rId10"/>
    <p:sldLayoutId id="2147483667" r:id="rId11"/>
    <p:sldLayoutId id="2147483668" r:id="rId12"/>
    <p:sldLayoutId id="2147483671" r:id="rId13"/>
    <p:sldLayoutId id="2147483649" r:id="rId14"/>
    <p:sldLayoutId id="2147483650" r:id="rId15"/>
    <p:sldLayoutId id="2147483651" r:id="rId16"/>
    <p:sldLayoutId id="214748365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2F54AB-A441-4E43-BF89-D5F948B989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US" sz="4000" dirty="0"/>
              <a:t>Alzheimer's Disease Detection Using MRI</a:t>
            </a:r>
            <a:endParaRPr lang="en-CA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314DCD-D2FA-4569-B9C0-C4C38E03A4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CA" dirty="0"/>
              <a:t>GROUP 19</a:t>
            </a:r>
          </a:p>
        </p:txBody>
      </p:sp>
    </p:spTree>
    <p:extLst>
      <p:ext uri="{BB962C8B-B14F-4D97-AF65-F5344CB8AC3E}">
        <p14:creationId xmlns:p14="http://schemas.microsoft.com/office/powerpoint/2010/main" val="4109136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3792ABF-FDCA-442F-8B7C-D60C1790C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6F32FB-4ED5-47DE-97FB-2D7F27089F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B593D6-572C-4C4D-B3F0-93468BDAFF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4288414-9DD2-4F5D-BC66-963B22B8C3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54209AD-1811-4F4C-BE5A-4489E1AD2A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39036B-34B6-454D-950C-CFF85EC454F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3B18E77-9D69-433C-AD54-0046A59FBC4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971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8CF1443-2C81-4B74-80DC-D73969242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360EC3A-E382-4ED4-9635-E351C43F1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91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C2431F-21F8-408D-BB4D-5D11507AB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8B1971-7538-46EE-813B-E3796668D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32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7</Words>
  <Application>Microsoft Office PowerPoint</Application>
  <PresentationFormat>Widescreen</PresentationFormat>
  <Paragraphs>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Wingdings</vt:lpstr>
      <vt:lpstr>Office Theme</vt:lpstr>
      <vt:lpstr>Alzheimer's Disease Detection Using MRI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Yang Jesse</dc:creator>
  <cp:lastModifiedBy>Yang Jesse</cp:lastModifiedBy>
  <cp:revision>20</cp:revision>
  <dcterms:created xsi:type="dcterms:W3CDTF">2023-04-23T16:44:42Z</dcterms:created>
  <dcterms:modified xsi:type="dcterms:W3CDTF">2023-04-24T00:39:36Z</dcterms:modified>
</cp:coreProperties>
</file>

<file path=docProps/thumbnail.jpeg>
</file>